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61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5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80"/>
    <p:restoredTop sz="96327"/>
  </p:normalViewPr>
  <p:slideViewPr>
    <p:cSldViewPr snapToGrid="0">
      <p:cViewPr varScale="1">
        <p:scale>
          <a:sx n="145" d="100"/>
          <a:sy n="145" d="100"/>
        </p:scale>
        <p:origin x="17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lits d'intérê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4420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+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D4BA7B-C233-178F-92CB-6F58FDA02B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3854" y="405113"/>
            <a:ext cx="11204292" cy="830675"/>
          </a:xfrm>
          <a:prstGeom prst="rect">
            <a:avLst/>
          </a:prstGeom>
        </p:spPr>
        <p:txBody>
          <a:bodyPr anchor="b"/>
          <a:lstStyle>
            <a:lvl1pPr algn="l">
              <a:defRPr sz="4800" b="1" i="0">
                <a:solidFill>
                  <a:srgbClr val="E45420"/>
                </a:solidFill>
                <a:latin typeface="Helvetica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48468B8E-645B-3FE6-154B-0D6AAF3A9D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3854" y="1709255"/>
            <a:ext cx="11204292" cy="424013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latin typeface="Helvetica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1787948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+TEXTE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D4BA7B-C233-178F-92CB-6F58FDA02B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3854" y="405113"/>
            <a:ext cx="11204292" cy="830675"/>
          </a:xfrm>
          <a:prstGeom prst="rect">
            <a:avLst/>
          </a:prstGeom>
        </p:spPr>
        <p:txBody>
          <a:bodyPr anchor="b"/>
          <a:lstStyle>
            <a:lvl1pPr algn="l">
              <a:defRPr sz="4800" b="1" i="0">
                <a:solidFill>
                  <a:srgbClr val="E45420"/>
                </a:solidFill>
                <a:latin typeface="Helvetica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5" name="Espace réservé du texte 3">
            <a:extLst>
              <a:ext uri="{FF2B5EF4-FFF2-40B4-BE49-F238E27FC236}">
                <a16:creationId xmlns:a16="http://schemas.microsoft.com/office/drawing/2014/main" id="{F00304F6-9DAE-4C7A-616A-74035C93DC6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740435" y="1636939"/>
            <a:ext cx="4957714" cy="4144963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Helvetica" pitchFamily="2" charset="0"/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Espace réservé du texte 3">
            <a:extLst>
              <a:ext uri="{FF2B5EF4-FFF2-40B4-BE49-F238E27FC236}">
                <a16:creationId xmlns:a16="http://schemas.microsoft.com/office/drawing/2014/main" id="{AB6F60F8-20CB-2121-9C81-111A24B2176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93852" y="1636939"/>
            <a:ext cx="4957714" cy="4144963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Helvetica" pitchFamily="2" charset="0"/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756659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5437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>
            <a:extLst>
              <a:ext uri="{FF2B5EF4-FFF2-40B4-BE49-F238E27FC236}">
                <a16:creationId xmlns:a16="http://schemas.microsoft.com/office/drawing/2014/main" id="{3963B275-BC3D-C80B-9BC0-A9DF36B6979A}"/>
              </a:ext>
            </a:extLst>
          </p:cNvPr>
          <p:cNvGrpSpPr/>
          <p:nvPr userDrawn="1"/>
        </p:nvGrpSpPr>
        <p:grpSpPr>
          <a:xfrm>
            <a:off x="158276" y="6242668"/>
            <a:ext cx="11875447" cy="513653"/>
            <a:chOff x="108857" y="6242668"/>
            <a:chExt cx="11875447" cy="513653"/>
          </a:xfrm>
        </p:grpSpPr>
        <p:pic>
          <p:nvPicPr>
            <p:cNvPr id="2" name="Image 1">
              <a:extLst>
                <a:ext uri="{FF2B5EF4-FFF2-40B4-BE49-F238E27FC236}">
                  <a16:creationId xmlns:a16="http://schemas.microsoft.com/office/drawing/2014/main" id="{E1F23902-C95F-0508-DE2B-80B1788C6CC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108857" y="6242668"/>
              <a:ext cx="813635" cy="513653"/>
            </a:xfrm>
            <a:prstGeom prst="rect">
              <a:avLst/>
            </a:prstGeom>
          </p:spPr>
        </p:pic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id="{19707BB5-66E0-CA12-5774-C41060A5B4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22366" y="6489812"/>
              <a:ext cx="11361938" cy="0"/>
            </a:xfrm>
            <a:prstGeom prst="line">
              <a:avLst/>
            </a:prstGeom>
            <a:ln>
              <a:solidFill>
                <a:srgbClr val="E4542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7152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49" r:id="rId2"/>
    <p:sldLayoutId id="2147483656" r:id="rId3"/>
    <p:sldLayoutId id="214748365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A3C8423-DD96-9C32-A37E-2DDD826F0FF0}"/>
              </a:ext>
            </a:extLst>
          </p:cNvPr>
          <p:cNvSpPr/>
          <p:nvPr/>
        </p:nvSpPr>
        <p:spPr>
          <a:xfrm>
            <a:off x="0" y="5372100"/>
            <a:ext cx="12192000" cy="1485899"/>
          </a:xfrm>
          <a:prstGeom prst="rect">
            <a:avLst/>
          </a:prstGeom>
          <a:solidFill>
            <a:srgbClr val="E854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0D5F2F32-5830-D791-3D68-E806D9E9C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9227" y="1883079"/>
            <a:ext cx="2907145" cy="1835300"/>
          </a:xfrm>
          <a:prstGeom prst="rect">
            <a:avLst/>
          </a:prstGeom>
        </p:spPr>
      </p:pic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BDC6A442-6EB7-9D6B-FBE3-48640EF3FFCD}"/>
              </a:ext>
            </a:extLst>
          </p:cNvPr>
          <p:cNvCxnSpPr/>
          <p:nvPr/>
        </p:nvCxnSpPr>
        <p:spPr>
          <a:xfrm>
            <a:off x="581891" y="6327153"/>
            <a:ext cx="1102821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D9760B0E-552F-3EE1-062C-7A3E9F152E5F}"/>
              </a:ext>
            </a:extLst>
          </p:cNvPr>
          <p:cNvSpPr txBox="1"/>
          <p:nvPr/>
        </p:nvSpPr>
        <p:spPr>
          <a:xfrm>
            <a:off x="581891" y="5876180"/>
            <a:ext cx="52825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spc="300" dirty="0">
                <a:solidFill>
                  <a:schemeClr val="bg1"/>
                </a:solidFill>
                <a:latin typeface="Helvetica" pitchFamily="2" charset="0"/>
              </a:rPr>
              <a:t>24,25 </a:t>
            </a:r>
            <a:r>
              <a:rPr lang="fr-FR" i="1" spc="300" dirty="0">
                <a:solidFill>
                  <a:schemeClr val="bg1"/>
                </a:solidFill>
                <a:latin typeface="Helvetica Light Oblique" panose="020B0403020202020204" pitchFamily="34" charset="0"/>
              </a:rPr>
              <a:t>&amp;</a:t>
            </a:r>
            <a:r>
              <a:rPr lang="fr-FR" b="1" spc="300" dirty="0">
                <a:solidFill>
                  <a:schemeClr val="bg1"/>
                </a:solidFill>
                <a:latin typeface="Helvetica" pitchFamily="2" charset="0"/>
              </a:rPr>
              <a:t> 26 </a:t>
            </a:r>
            <a:r>
              <a:rPr lang="fr-FR" i="1" spc="300" dirty="0">
                <a:solidFill>
                  <a:schemeClr val="bg1"/>
                </a:solidFill>
                <a:latin typeface="Helvetica" pitchFamily="2" charset="0"/>
              </a:rPr>
              <a:t>septembre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09FA66F-DB16-16EC-5E67-AB01C890C8F5}"/>
              </a:ext>
            </a:extLst>
          </p:cNvPr>
          <p:cNvSpPr txBox="1"/>
          <p:nvPr/>
        </p:nvSpPr>
        <p:spPr>
          <a:xfrm>
            <a:off x="5055919" y="5876180"/>
            <a:ext cx="65541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i="1" spc="300" dirty="0">
                <a:solidFill>
                  <a:schemeClr val="bg1"/>
                </a:solidFill>
                <a:latin typeface="Helvetica Light Oblique" panose="020B0403020202020204" pitchFamily="34" charset="0"/>
              </a:rPr>
              <a:t>Palais des congrès </a:t>
            </a:r>
            <a:r>
              <a:rPr lang="fr-FR" spc="300" dirty="0">
                <a:solidFill>
                  <a:schemeClr val="bg1"/>
                </a:solidFill>
                <a:latin typeface="Helvetica Light" panose="020B0403020202020204" pitchFamily="34" charset="0"/>
              </a:rPr>
              <a:t>- </a:t>
            </a:r>
            <a:r>
              <a:rPr lang="fr-FR" b="1" spc="300" dirty="0">
                <a:solidFill>
                  <a:schemeClr val="bg1"/>
                </a:solidFill>
                <a:latin typeface="Helvetica" pitchFamily="2" charset="0"/>
              </a:rPr>
              <a:t>Paris</a:t>
            </a:r>
          </a:p>
        </p:txBody>
      </p:sp>
    </p:spTree>
    <p:extLst>
      <p:ext uri="{BB962C8B-B14F-4D97-AF65-F5344CB8AC3E}">
        <p14:creationId xmlns:p14="http://schemas.microsoft.com/office/powerpoint/2010/main" val="1359746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2577C6-5B8B-98AD-BE53-924607E3B6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3854" y="405113"/>
            <a:ext cx="11204292" cy="830675"/>
          </a:xfrm>
          <a:prstGeom prst="rect">
            <a:avLst/>
          </a:prstGeom>
        </p:spPr>
        <p:txBody>
          <a:bodyPr/>
          <a:lstStyle/>
          <a:p>
            <a:r>
              <a:rPr lang="fr-FR" dirty="0"/>
              <a:t>Titres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062B55F-0137-2507-87A3-F3065AB50DCE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93854" y="1709255"/>
            <a:ext cx="11204292" cy="4240131"/>
          </a:xfrm>
          <a:prstGeom prst="rect">
            <a:avLst/>
          </a:prstGeom>
        </p:spPr>
        <p:txBody>
          <a:bodyPr/>
          <a:lstStyle/>
          <a:p>
            <a:r>
              <a:rPr lang="fr-FR" sz="1400" b="1" dirty="0">
                <a:latin typeface="Helvetica" pitchFamily="2" charset="0"/>
              </a:rPr>
              <a:t>Sous titre 1</a:t>
            </a:r>
          </a:p>
          <a:p>
            <a:r>
              <a:rPr lang="fr-FR" sz="1400" b="1" dirty="0">
                <a:solidFill>
                  <a:srgbClr val="E45420"/>
                </a:solidFill>
                <a:latin typeface="Helvetica" pitchFamily="2" charset="0"/>
              </a:rPr>
              <a:t>Sous titre 2</a:t>
            </a:r>
          </a:p>
          <a:p>
            <a:endParaRPr lang="fr-FR" sz="1400" b="1" dirty="0">
              <a:solidFill>
                <a:srgbClr val="E45420"/>
              </a:solidFill>
            </a:endParaRPr>
          </a:p>
          <a:p>
            <a:r>
              <a:rPr lang="fr-FR" sz="1400" dirty="0">
                <a:latin typeface="Helvetica" pitchFamily="2" charset="0"/>
              </a:rPr>
              <a:t>Corps de texte</a:t>
            </a:r>
          </a:p>
          <a:p>
            <a:r>
              <a:rPr lang="fr-FR" sz="1400" i="1" dirty="0">
                <a:solidFill>
                  <a:srgbClr val="E45420"/>
                </a:solidFill>
                <a:latin typeface="Helvetica" pitchFamily="2" charset="0"/>
              </a:rPr>
              <a:t>Accentuation corps de texte</a:t>
            </a:r>
          </a:p>
        </p:txBody>
      </p:sp>
    </p:spTree>
    <p:extLst>
      <p:ext uri="{BB962C8B-B14F-4D97-AF65-F5344CB8AC3E}">
        <p14:creationId xmlns:p14="http://schemas.microsoft.com/office/powerpoint/2010/main" val="659797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13672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GRCI">
      <a:dk1>
        <a:srgbClr val="000000"/>
      </a:dk1>
      <a:lt1>
        <a:srgbClr val="FFFFFF"/>
      </a:lt1>
      <a:dk2>
        <a:srgbClr val="5E5E5E"/>
      </a:dk2>
      <a:lt2>
        <a:srgbClr val="FEFFFF"/>
      </a:lt2>
      <a:accent1>
        <a:srgbClr val="4472C4"/>
      </a:accent1>
      <a:accent2>
        <a:srgbClr val="E35321"/>
      </a:accent2>
      <a:accent3>
        <a:srgbClr val="FF2600"/>
      </a:accent3>
      <a:accent4>
        <a:srgbClr val="F8C701"/>
      </a:accent4>
      <a:accent5>
        <a:srgbClr val="155643"/>
      </a:accent5>
      <a:accent6>
        <a:srgbClr val="FF9300"/>
      </a:accent6>
      <a:hlink>
        <a:srgbClr val="2266AC"/>
      </a:hlink>
      <a:folHlink>
        <a:srgbClr val="EE86A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292</TotalTime>
  <Words>23</Words>
  <Application>Microsoft Macintosh PowerPoint</Application>
  <PresentationFormat>Grand écran</PresentationFormat>
  <Paragraphs>8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Helvetica</vt:lpstr>
      <vt:lpstr>Helvetica Light</vt:lpstr>
      <vt:lpstr>Helvetica Light Oblique</vt:lpstr>
      <vt:lpstr>Thème Office</vt:lpstr>
      <vt:lpstr>Présentation PowerPoint</vt:lpstr>
      <vt:lpstr>Titres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Cedric BINDER</dc:creator>
  <cp:lastModifiedBy>Cedric BINDER</cp:lastModifiedBy>
  <cp:revision>30</cp:revision>
  <dcterms:created xsi:type="dcterms:W3CDTF">2022-09-12T13:51:53Z</dcterms:created>
  <dcterms:modified xsi:type="dcterms:W3CDTF">2025-02-24T09:42:06Z</dcterms:modified>
</cp:coreProperties>
</file>